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5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91E42-89BF-4243-972E-0D03A869E1F2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E743D-8417-D445-AA99-5506CBE737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33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E743D-8417-D445-AA99-5506CBE73741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49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31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06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658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776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057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735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381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78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663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39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72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E616-97B8-8140-947A-E89E7C26B645}" type="datetimeFigureOut">
              <a:rPr lang="pl-PL" smtClean="0"/>
              <a:t>31.05.2023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0F4F-DE1A-1F4E-89BC-AF2D7BE564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4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D5CA232E-7156-CD40-89C8-451A806DA37E}"/>
              </a:ext>
            </a:extLst>
          </p:cNvPr>
          <p:cNvSpPr txBox="1"/>
          <p:nvPr/>
        </p:nvSpPr>
        <p:spPr>
          <a:xfrm>
            <a:off x="318655" y="1575615"/>
            <a:ext cx="2982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tu wstawić logotyp organizacji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D2B77D8-4AB4-404F-8C35-C42C116D8B73}"/>
              </a:ext>
            </a:extLst>
          </p:cNvPr>
          <p:cNvSpPr txBox="1"/>
          <p:nvPr/>
        </p:nvSpPr>
        <p:spPr>
          <a:xfrm>
            <a:off x="858294" y="5462442"/>
            <a:ext cx="7178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XII edycja, rok 2023</a:t>
            </a:r>
          </a:p>
          <a:p>
            <a:pPr algn="ctr"/>
            <a:r>
              <a:rPr lang="pl-PL" sz="24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Wielka społeczna zmiana kultury pracy i stylu życia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156AB5B-017D-95A9-0E07-216174C0B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376" y="287277"/>
            <a:ext cx="4415250" cy="44152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210AAC4-524A-8618-23F2-C6DBAE4C7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732" y="3532367"/>
            <a:ext cx="2911132" cy="180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4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547254" y="375742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ESG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7F571A0-1203-4E37-935A-2D73C5104668}"/>
              </a:ext>
            </a:extLst>
          </p:cNvPr>
          <p:cNvSpPr txBox="1"/>
          <p:nvPr/>
        </p:nvSpPr>
        <p:spPr>
          <a:xfrm>
            <a:off x="547254" y="1341569"/>
            <a:ext cx="7619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planujecie wpisać / wpisaliście akcję #2h4family w raport ESG?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0602A12-63FF-4534-85EE-E4BC6C7C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776" y="3959674"/>
            <a:ext cx="3798277" cy="24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547254" y="5441015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Dziękujemy </a:t>
            </a:r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</a:t>
            </a:r>
            <a:endParaRPr lang="pl-PL" sz="36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EE613FC-B392-36AA-A7AB-6DA97209D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79" y="639692"/>
            <a:ext cx="7492442" cy="457795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9143920-F788-6447-5CBC-012521D80744}"/>
              </a:ext>
            </a:extLst>
          </p:cNvPr>
          <p:cNvSpPr txBox="1"/>
          <p:nvPr/>
        </p:nvSpPr>
        <p:spPr>
          <a:xfrm>
            <a:off x="2484620" y="6087346"/>
            <a:ext cx="396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2h4family #4human</a:t>
            </a:r>
            <a:endParaRPr lang="pl-PL" sz="2800" dirty="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5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235527" y="471055"/>
            <a:ext cx="8437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Dlaczego wzięliśmy udział w kampanii Dwie Godziny dla Rodziny/CZŁOWIEKA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0E2E06B-DA56-E742-A614-91FF8AA4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8" t="14423" r="24208" b="20419"/>
          <a:stretch/>
        </p:blipFill>
        <p:spPr>
          <a:xfrm>
            <a:off x="113433" y="2345745"/>
            <a:ext cx="4458567" cy="375458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B529638-A564-904B-B594-D7C6840DC55F}"/>
              </a:ext>
            </a:extLst>
          </p:cNvPr>
          <p:cNvSpPr txBox="1"/>
          <p:nvPr/>
        </p:nvSpPr>
        <p:spPr>
          <a:xfrm>
            <a:off x="4696691" y="3097683"/>
            <a:ext cx="3976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napisać: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 zainspirowało Państwa </a:t>
            </a:r>
            <a:b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udziału w kampanii?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Skąd dowiedzieliście się </a:t>
            </a:r>
            <a:b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 inicjatywie?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 przebiegał proces decyzyjny?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8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9B4351D-1E54-B513-BD2C-51932A4B5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1" y="2954628"/>
            <a:ext cx="5099189" cy="339399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235527" y="414785"/>
            <a:ext cx="804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Dwie Godziny dla Rodziny  - efekty kampanii w naszej organizacji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464127" y="1750592"/>
            <a:ext cx="7820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opisać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 kampania została odebrana przez pracowników?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Jaka była atmosfera towarzysząca tegorocznej kampanii?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 jaki sposób kampania wpływa na kapitał społeczny w organizacji</a:t>
            </a:r>
          </a:p>
          <a:p>
            <a:endParaRPr lang="pl-P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8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235527" y="471055"/>
            <a:ext cx="804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Przebieg XI edycji kampanii Dwie Godziny dla Rodziny/CZŁOWIEKA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464127" y="2010217"/>
            <a:ext cx="8312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opisać, wymienić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Konkursy, działania, eventy zorganizowane z okazji Międzynarodowego Dnia Rodzin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w kontekście organizacji akcji współpracowały ze sobą różne działy firmy?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zainspirowaliście inne odziały w Polsce i za granicą do włączenia się w akcję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Czy poleciliście akcję swoim partnerom biznesowym?</a:t>
            </a:r>
          </a:p>
        </p:txBody>
      </p:sp>
      <p:pic>
        <p:nvPicPr>
          <p:cNvPr id="3" name="Obraz 2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F57807CD-AF3C-C714-3FF9-1235C8389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1640"/>
            <a:ext cx="9144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5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235527" y="471055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Komunikacja z pracownikami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464127" y="1230087"/>
            <a:ext cx="585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list do pracowników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Info grafiki, plakaty itp..</a:t>
            </a:r>
          </a:p>
          <a:p>
            <a:endParaRPr lang="pl-P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4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235527" y="471055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Komunikacja w </a:t>
            </a:r>
            <a:r>
              <a:rPr lang="pl-PL" sz="3600" dirty="0" err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</a:t>
            </a:r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mediach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464127" y="1230086"/>
            <a:ext cx="613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posty </a:t>
            </a:r>
          </a:p>
        </p:txBody>
      </p:sp>
    </p:spTree>
    <p:extLst>
      <p:ext uri="{BB962C8B-B14F-4D97-AF65-F5344CB8AC3E}">
        <p14:creationId xmlns:p14="http://schemas.microsoft.com/office/powerpoint/2010/main" val="673368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235527" y="471055"/>
            <a:ext cx="876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Migawki z akcji Dwie Godziny dla Rodziny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439D200-F4B0-2441-B463-FB24D4BF6730}"/>
              </a:ext>
            </a:extLst>
          </p:cNvPr>
          <p:cNvSpPr txBox="1"/>
          <p:nvPr/>
        </p:nvSpPr>
        <p:spPr>
          <a:xfrm>
            <a:off x="464127" y="1553252"/>
            <a:ext cx="514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Proszę wkleić zdjęcia, opinie pracowników itp. </a:t>
            </a:r>
          </a:p>
        </p:txBody>
      </p:sp>
    </p:spTree>
    <p:extLst>
      <p:ext uri="{BB962C8B-B14F-4D97-AF65-F5344CB8AC3E}">
        <p14:creationId xmlns:p14="http://schemas.microsoft.com/office/powerpoint/2010/main" val="40204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547254" y="375742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Karty ASK ME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7F571A0-1203-4E37-935A-2D73C5104668}"/>
              </a:ext>
            </a:extLst>
          </p:cNvPr>
          <p:cNvSpPr txBox="1"/>
          <p:nvPr/>
        </p:nvSpPr>
        <p:spPr>
          <a:xfrm>
            <a:off x="547254" y="1341569"/>
            <a:ext cx="568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Jeżeli mieliście w rękach i graliście w grę karcianą ASK ME, lub kupiliście ją dla swoich pracowników, napiszcie nam co o niej sądzicie.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0C6F07-1704-F71B-100B-D1FBF2BBB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3102"/>
            <a:ext cx="4985846" cy="33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515E8-EE4B-E348-843E-E89FC4A656EE}"/>
              </a:ext>
            </a:extLst>
          </p:cNvPr>
          <p:cNvSpPr txBox="1"/>
          <p:nvPr/>
        </p:nvSpPr>
        <p:spPr>
          <a:xfrm>
            <a:off x="547254" y="375742"/>
            <a:ext cx="804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Globalny Ruch Społeczny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7F571A0-1203-4E37-935A-2D73C5104668}"/>
              </a:ext>
            </a:extLst>
          </p:cNvPr>
          <p:cNvSpPr txBox="1"/>
          <p:nvPr/>
        </p:nvSpPr>
        <p:spPr>
          <a:xfrm>
            <a:off x="547254" y="1341569"/>
            <a:ext cx="56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Jeżeli do Akcji dołączył zagraniczny oddział Twojej firmy, napisz nam o tym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0602A12-63FF-4534-85EE-E4BC6C7C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776" y="3959674"/>
            <a:ext cx="3798277" cy="24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2949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</TotalTime>
  <Words>247</Words>
  <Application>Microsoft Macintosh PowerPoint</Application>
  <PresentationFormat>Pokaz na ekranie (4:3)</PresentationFormat>
  <Paragraphs>35</Paragraphs>
  <Slides>11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 Neue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pakietu Microsoft Office</dc:creator>
  <cp:lastModifiedBy>Katarzyna Lorenz</cp:lastModifiedBy>
  <cp:revision>36</cp:revision>
  <dcterms:created xsi:type="dcterms:W3CDTF">2018-05-28T11:11:58Z</dcterms:created>
  <dcterms:modified xsi:type="dcterms:W3CDTF">2023-05-31T13:39:39Z</dcterms:modified>
</cp:coreProperties>
</file>